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6" r:id="rId43"/>
    <p:sldId id="305" r:id="rId44"/>
    <p:sldId id="304" r:id="rId45"/>
    <p:sldId id="308" r:id="rId46"/>
    <p:sldId id="307" r:id="rId47"/>
    <p:sldId id="275" r:id="rId48"/>
    <p:sldId id="263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127" d="100"/>
          <a:sy n="12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modSld">
      <pc:chgData name="Zhao Xiong" userId="5eba49e5-2895-4cd9-83e8-b3064fe76704" providerId="ADAL" clId="{D82DBE08-D358-401E-B916-C3CF32898FE7}" dt="2022-08-12T14:11:15.942" v="7" actId="1076"/>
      <pc:docMkLst>
        <pc:docMk/>
      </pc:docMkLst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</pc:docChg>
  </pc:docChgLst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2" Type="http://schemas.openxmlformats.org/officeDocument/2006/relationships/image" Target="../media/image107.jpeg"/><Relationship Id="rId16" Type="http://schemas.openxmlformats.org/officeDocument/2006/relationships/image" Target="../media/image121.jpe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0.jpe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6.jpe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jpe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3790</Words>
  <Application>Microsoft Office PowerPoint</Application>
  <PresentationFormat>Widescreen</PresentationFormat>
  <Paragraphs>394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242</cp:revision>
  <dcterms:created xsi:type="dcterms:W3CDTF">2022-05-10T13:43:13Z</dcterms:created>
  <dcterms:modified xsi:type="dcterms:W3CDTF">2022-08-12T14:11:17Z</dcterms:modified>
</cp:coreProperties>
</file>